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288" r:id="rId18"/>
    <p:sldId id="257" r:id="rId19"/>
    <p:sldId id="258" r:id="rId20"/>
    <p:sldId id="284" r:id="rId21"/>
    <p:sldId id="270" r:id="rId22"/>
    <p:sldId id="373" r:id="rId23"/>
    <p:sldId id="317" r:id="rId24"/>
    <p:sldId id="289" r:id="rId25"/>
    <p:sldId id="268" r:id="rId26"/>
    <p:sldId id="269" r:id="rId27"/>
    <p:sldId id="285" r:id="rId28"/>
    <p:sldId id="355" r:id="rId29"/>
    <p:sldId id="374" r:id="rId30"/>
    <p:sldId id="318" r:id="rId31"/>
    <p:sldId id="308" r:id="rId32"/>
    <p:sldId id="273" r:id="rId33"/>
    <p:sldId id="275" r:id="rId34"/>
    <p:sldId id="274" r:id="rId35"/>
    <p:sldId id="357" r:id="rId36"/>
    <p:sldId id="322" r:id="rId37"/>
    <p:sldId id="309" r:id="rId38"/>
    <p:sldId id="281" r:id="rId39"/>
    <p:sldId id="280" r:id="rId40"/>
    <p:sldId id="278" r:id="rId41"/>
    <p:sldId id="358" r:id="rId42"/>
    <p:sldId id="376" r:id="rId43"/>
    <p:sldId id="371" r:id="rId44"/>
    <p:sldId id="365" r:id="rId45"/>
    <p:sldId id="367" r:id="rId46"/>
    <p:sldId id="366" r:id="rId47"/>
    <p:sldId id="368" r:id="rId48"/>
    <p:sldId id="369" r:id="rId49"/>
    <p:sldId id="377" r:id="rId50"/>
    <p:sldId id="370"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79" r:id="rId82"/>
    <p:sldId id="35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p:scale>
          <a:sx n="120" d="100"/>
          <a:sy n="120" d="100"/>
        </p:scale>
        <p:origin x="52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407465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93702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4" name="Picture 3">
            <a:extLst>
              <a:ext uri="{FF2B5EF4-FFF2-40B4-BE49-F238E27FC236}">
                <a16:creationId xmlns:a16="http://schemas.microsoft.com/office/drawing/2014/main" id="{BFEA5D05-FE30-20FC-A323-A160A6272CE7}"/>
              </a:ext>
            </a:extLst>
          </p:cNvPr>
          <p:cNvPicPr>
            <a:picLocks noChangeAspect="1"/>
          </p:cNvPicPr>
          <p:nvPr/>
        </p:nvPicPr>
        <p:blipFill>
          <a:blip r:embed="rId2"/>
          <a:stretch>
            <a:fillRect/>
          </a:stretch>
        </p:blipFill>
        <p:spPr>
          <a:xfrm>
            <a:off x="838200" y="1153807"/>
            <a:ext cx="9977896" cy="5704193"/>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427543" y="1094700"/>
            <a:ext cx="10984802" cy="5677947"/>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 eos1</a:t>
            </a:r>
          </a:p>
          <a:p>
            <a:r>
              <a:rPr lang="en-US" sz="1000" dirty="0"/>
              <a:t>Network, Ex5-CoreNet-eos1-eos2-eos5-eos11-eos13, eos11</a:t>
            </a:r>
          </a:p>
          <a:p>
            <a:r>
              <a:rPr lang="en-US" sz="1000" dirty="0"/>
              <a:t>Network, Ex5-CoreNet-eos1-eos2-eos5-eos11-eos13, eos13</a:t>
            </a:r>
          </a:p>
          <a:p>
            <a:r>
              <a:rPr lang="en-US" sz="1000" dirty="0"/>
              <a:t>Network, Ex5-CoreNet-eos1-eos2-eos5-eos11-eos13, eos2</a:t>
            </a:r>
          </a:p>
          <a:p>
            <a:r>
              <a:rPr lang="en-US" sz="1000" dirty="0"/>
              <a:t>Network, Ex5-CoreNet-eos1-eos2-eos5-eos11-eos13,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6C34EABD-07FD-EF02-882A-9A5C5A83F9B1}"/>
              </a:ext>
            </a:extLst>
          </p:cNvPr>
          <p:cNvPicPr>
            <a:picLocks noChangeAspect="1"/>
          </p:cNvPicPr>
          <p:nvPr/>
        </p:nvPicPr>
        <p:blipFill>
          <a:blip r:embed="rId2"/>
          <a:stretch>
            <a:fillRect/>
          </a:stretch>
        </p:blipFill>
        <p:spPr>
          <a:xfrm>
            <a:off x="965402" y="1057227"/>
            <a:ext cx="10261195" cy="6214658"/>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2"/>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3"/>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4"/>
          <a:stretch>
            <a:fillRect/>
          </a:stretch>
        </p:blipFill>
        <p:spPr>
          <a:xfrm>
            <a:off x="177497" y="2107897"/>
            <a:ext cx="8211218" cy="1871299"/>
          </a:xfrm>
          <a:prstGeom prst="rect">
            <a:avLst/>
          </a:prstGeom>
        </p:spPr>
      </p:pic>
      <p:pic>
        <p:nvPicPr>
          <p:cNvPr id="7" name="Picture 6">
            <a:extLst>
              <a:ext uri="{FF2B5EF4-FFF2-40B4-BE49-F238E27FC236}">
                <a16:creationId xmlns:a16="http://schemas.microsoft.com/office/drawing/2014/main" id="{26DCA680-39BD-9FDD-9DA0-4629D98C79A8}"/>
              </a:ext>
            </a:extLst>
          </p:cNvPr>
          <p:cNvPicPr>
            <a:picLocks noChangeAspect="1"/>
          </p:cNvPicPr>
          <p:nvPr/>
        </p:nvPicPr>
        <p:blipFill>
          <a:blip r:embed="rId5"/>
          <a:stretch>
            <a:fillRect/>
          </a:stretch>
        </p:blipFill>
        <p:spPr>
          <a:xfrm>
            <a:off x="8601739" y="2106330"/>
            <a:ext cx="4714063" cy="1612706"/>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BB299-FB87-43E4-3123-0D60EB9F2422}"/>
              </a:ext>
            </a:extLst>
          </p:cNvPr>
          <p:cNvPicPr>
            <a:picLocks noChangeAspect="1"/>
          </p:cNvPicPr>
          <p:nvPr/>
        </p:nvPicPr>
        <p:blipFill>
          <a:blip r:embed="rId2"/>
          <a:stretch>
            <a:fillRect/>
          </a:stretch>
        </p:blipFill>
        <p:spPr>
          <a:xfrm>
            <a:off x="4246803" y="2028657"/>
            <a:ext cx="5160630" cy="1765479"/>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2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955444"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53E7F6-0FC9-4E5A-1E31-BBD79D506539}"/>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
        <p:nvSpPr>
          <p:cNvPr id="13" name="TextBox 12">
            <a:extLst>
              <a:ext uri="{FF2B5EF4-FFF2-40B4-BE49-F238E27FC236}">
                <a16:creationId xmlns:a16="http://schemas.microsoft.com/office/drawing/2014/main" id="{2ED87893-02B0-B99C-8383-FFBF859A78A8}"/>
              </a:ext>
            </a:extLst>
          </p:cNvPr>
          <p:cNvSpPr txBox="1"/>
          <p:nvPr/>
        </p:nvSpPr>
        <p:spPr>
          <a:xfrm>
            <a:off x="6164038" y="4314392"/>
            <a:ext cx="1021970" cy="523220"/>
          </a:xfrm>
          <a:prstGeom prst="rect">
            <a:avLst/>
          </a:prstGeom>
          <a:noFill/>
        </p:spPr>
        <p:txBody>
          <a:bodyPr wrap="square" rtlCol="0">
            <a:spAutoFit/>
          </a:bodyPr>
          <a:lstStyle/>
          <a:p>
            <a:r>
              <a:rPr lang="en-US" sz="1400" dirty="0"/>
              <a:t>Ethernet 2</a:t>
            </a:r>
          </a:p>
          <a:p>
            <a:r>
              <a:rPr lang="en-US" sz="1400" dirty="0"/>
              <a:t>Ethernet 6 </a:t>
            </a:r>
          </a:p>
        </p:txBody>
      </p:sp>
      <p:cxnSp>
        <p:nvCxnSpPr>
          <p:cNvPr id="14" name="Straight Connector 13">
            <a:extLst>
              <a:ext uri="{FF2B5EF4-FFF2-40B4-BE49-F238E27FC236}">
                <a16:creationId xmlns:a16="http://schemas.microsoft.com/office/drawing/2014/main" id="{746D858E-9895-845E-B7E6-015F18305A2C}"/>
              </a:ext>
            </a:extLst>
          </p:cNvPr>
          <p:cNvCxnSpPr>
            <a:cxnSpLocks/>
            <a:stCxn id="13" idx="0"/>
          </p:cNvCxnSpPr>
          <p:nvPr/>
        </p:nvCxnSpPr>
        <p:spPr>
          <a:xfrm flipH="1" flipV="1">
            <a:off x="6583383" y="3622533"/>
            <a:ext cx="91640" cy="6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4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24970</TotalTime>
  <Words>6299</Words>
  <Application>Microsoft Macintosh PowerPoint</Application>
  <PresentationFormat>Widescreen</PresentationFormat>
  <Paragraphs>1029</Paragraphs>
  <Slides>82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DC Gateway Router</vt:lpstr>
      <vt:lpstr>Example1 DC Gateway Router  This example also routes between DCs with OSPF</vt:lpstr>
      <vt:lpstr>Example1 Detail</vt:lpstr>
      <vt:lpstr>Example1 Tags</vt:lpstr>
      <vt:lpstr>Example1 Device Selection</vt:lpstr>
      <vt:lpstr>Example1 Interface Studio Ports</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Example1 Interface Studio Ports</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Interface Studio Ports</vt:lpstr>
      <vt:lpstr>Example4 Traffic Test</vt:lpstr>
      <vt:lpstr>Example5 Campus BGP Underlay </vt:lpstr>
      <vt:lpstr>Example5 Campus BGP Underlay L2 stretch over the routed Core network</vt:lpstr>
      <vt:lpstr>Example5 Detail </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Interface Studio Ports</vt:lpstr>
      <vt:lpstr>Example10 Traffic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1137</cp:revision>
  <dcterms:created xsi:type="dcterms:W3CDTF">2022-04-04T16:45:18Z</dcterms:created>
  <dcterms:modified xsi:type="dcterms:W3CDTF">2022-05-16T23:51:40Z</dcterms:modified>
</cp:coreProperties>
</file>